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ontserrat Bold" charset="1" panose="00000800000000000000"/>
      <p:regular r:id="rId18"/>
    </p:embeddedFont>
    <p:embeddedFont>
      <p:font typeface="Source Sans Pro" charset="1" panose="020B0503030403020204"/>
      <p:regular r:id="rId19"/>
    </p:embeddedFont>
    <p:embeddedFont>
      <p:font typeface="Source Sans Pro Bold" charset="1" panose="020B0703030403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fonts/font21.fntdata" Type="http://schemas.openxmlformats.org/officeDocument/2006/relationships/font"/><Relationship Id="rId22" Target="notesSlides/notesSlide3.xml" Type="http://schemas.openxmlformats.org/officeDocument/2006/relationships/notesSlide"/><Relationship Id="rId23" Target="notesSlides/notesSlide4.xml" Type="http://schemas.openxmlformats.org/officeDocument/2006/relationships/notesSlide"/><Relationship Id="rId24" Target="notesSlides/notesSlide5.xml" Type="http://schemas.openxmlformats.org/officeDocument/2006/relationships/notesSlide"/><Relationship Id="rId25" Target="notesSlides/notesSlide6.xml" Type="http://schemas.openxmlformats.org/officeDocument/2006/relationships/notesSlide"/><Relationship Id="rId26" Target="notesSlides/notesSlide7.xml" Type="http://schemas.openxmlformats.org/officeDocument/2006/relationships/notesSlide"/><Relationship Id="rId27" Target="notesSlides/notesSlide8.xml" Type="http://schemas.openxmlformats.org/officeDocument/2006/relationships/notesSlide"/><Relationship Id="rId28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1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4.png" Type="http://schemas.openxmlformats.org/officeDocument/2006/relationships/image"/><Relationship Id="rId5" Target="https://gamma.app/?utm_source=made-with-gamma" TargetMode="External" Type="http://schemas.openxmlformats.org/officeDocument/2006/relationships/hyperlink"/><Relationship Id="rId6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4.png" Type="http://schemas.openxmlformats.org/officeDocument/2006/relationships/image"/><Relationship Id="rId5" Target="../media/image6.png" Type="http://schemas.openxmlformats.org/officeDocument/2006/relationships/image"/><Relationship Id="rId6" Target="https://gamma.app/?utm_source=made-with-gamma" TargetMode="External" Type="http://schemas.openxmlformats.org/officeDocument/2006/relationships/hyperlink"/><Relationship Id="rId7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4.png" Type="http://schemas.openxmlformats.org/officeDocument/2006/relationships/image"/><Relationship Id="rId5" Target="https://gamma.app/?utm_source=made-with-gamma" TargetMode="External" Type="http://schemas.openxmlformats.org/officeDocument/2006/relationships/hyperlink"/><Relationship Id="rId6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4.png" Type="http://schemas.openxmlformats.org/officeDocument/2006/relationships/image"/><Relationship Id="rId5" Target="https://igniteperfume.vercel.app/" TargetMode="External" Type="http://schemas.openxmlformats.org/officeDocument/2006/relationships/hyperlink"/><Relationship Id="rId6" Target="https://gamma.app/?utm_source=made-with-gamma" TargetMode="External" Type="http://schemas.openxmlformats.org/officeDocument/2006/relationships/hyperlink"/><Relationship Id="rId7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4.png" Type="http://schemas.openxmlformats.org/officeDocument/2006/relationships/image"/><Relationship Id="rId5" Target="https://gamma.app/?utm_source=made-with-gamma" TargetMode="External" Type="http://schemas.openxmlformats.org/officeDocument/2006/relationships/hyperlink"/><Relationship Id="rId6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https://gamma.app/?utm_source=made-with-gamma" TargetMode="External" Type="http://schemas.openxmlformats.org/officeDocument/2006/relationships/hyperlink"/><Relationship Id="rId4" Target="../media/image4.png" Type="http://schemas.openxmlformats.org/officeDocument/2006/relationships/image"/><Relationship Id="rId5" Target="https://gamma.app/?utm_source=made-with-gamma" TargetMode="External" Type="http://schemas.openxmlformats.org/officeDocument/2006/relationships/hyperlink"/><Relationship Id="rId6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D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0204" r="0" b="-20204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7937747" y="2329606"/>
            <a:ext cx="9270504" cy="1781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Ignite Perfume Web Application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937747" y="4497884"/>
            <a:ext cx="9270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ICT Capstone Project Presentation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37747" y="5307658"/>
            <a:ext cx="9270504" cy="100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Transforming the boutique fragrance shopping experience through modern web technologies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37747" y="6403480"/>
            <a:ext cx="9270504" cy="1349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Name : Jenil Vaghasiya </a:t>
            </a:r>
          </a:p>
          <a:p>
            <a:pPr algn="l">
              <a:lnSpc>
                <a:spcPts val="3624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Er No : 92310133012</a:t>
            </a:r>
          </a:p>
          <a:p>
            <a:pPr algn="l">
              <a:lnSpc>
                <a:spcPts val="3625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7937747" y="7389911"/>
            <a:ext cx="9270504" cy="434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Date : 26-09-2025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D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0204" r="0" b="-20204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217920" y="2813298"/>
            <a:ext cx="5999709" cy="5999709"/>
            <a:chOff x="0" y="0"/>
            <a:chExt cx="7999612" cy="7999612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7999603" cy="7999603"/>
            </a:xfrm>
            <a:custGeom>
              <a:avLst/>
              <a:gdLst/>
              <a:ahLst/>
              <a:cxnLst/>
              <a:rect r="r" b="b" t="t" l="l"/>
              <a:pathLst>
                <a:path h="7999603" w="7999603">
                  <a:moveTo>
                    <a:pt x="0" y="0"/>
                  </a:moveTo>
                  <a:lnTo>
                    <a:pt x="7999603" y="0"/>
                  </a:lnTo>
                  <a:lnTo>
                    <a:pt x="7999603" y="7999603"/>
                  </a:lnTo>
                  <a:lnTo>
                    <a:pt x="0" y="79996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79748" y="1098351"/>
            <a:ext cx="12738944" cy="905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Introduction &amp; Problem Statement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2765226"/>
            <a:ext cx="4207223" cy="535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Challenge: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8" y="3532882"/>
            <a:ext cx="9375874" cy="1927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online market for niche and boutique perfumes is growing, but customers often face outdated interfaces and poor shopping experiences. Small businesses in this sector need a modern, scalable, and user-friendly platform to compete effectively.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9748" y="5661272"/>
            <a:ext cx="937587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 b="true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Our Mission: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9748" y="6401544"/>
            <a:ext cx="9375874" cy="146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 design and develop "Ignite," a feature-rich, responsive, and aesthetically pleasing e-commerce web application tailored for a boutique perfume store.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D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79748" y="1279624"/>
            <a:ext cx="7012186" cy="905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Objectives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2571304"/>
            <a:ext cx="9270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Our key goals for this project were: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8" y="3381078"/>
            <a:ext cx="9270504" cy="100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Develop a Secure User Experience: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Implement a seamless and secure user authentication system (Login/Sign Up).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9748" y="4414391"/>
            <a:ext cx="9270504" cy="100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Create a Dynamic Product Catalog: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Build an interactive catalog with robust filtering and sorting functionalities.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9748" y="5447705"/>
            <a:ext cx="9270504" cy="100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Implement Core E-Commerce Functionality: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Ensure a smooth and intuitive shopping cart and checkout flow.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79748" y="6481019"/>
            <a:ext cx="9270504" cy="146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Ensure Full Responsiveness: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Guarantee an optimal and consistent user experience across all devices—desktops, tablets, and mobile phones.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9748" y="7977039"/>
            <a:ext cx="9270504" cy="100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Deploy for Scalability: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Launch the application on a modern cloud platform (Vercel) to ensure high availability and performance.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D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79748" y="2359224"/>
            <a:ext cx="8305651" cy="905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Technical Architecture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9748" y="3805237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Here’s a look at the technology stack that powers Ignite.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9748" y="4615011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Frontend: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Built with </a:t>
            </a: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React.js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for a dynamic, component-based user interface.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5185619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Styling: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Styled with </a:t>
            </a: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Tailwind CSS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for a responsive, mobile-first design system.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8" y="5756225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State Management: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Utilized </a:t>
            </a: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React Context API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to manage global state for the shopping cart and user sessions.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9748" y="6326832"/>
            <a:ext cx="16128504" cy="100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Backend &amp; Database: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(Example: if you used it) Powered by </a:t>
            </a: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Firebase/Supabase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for backend services, including authentication and a real-time database for products and user data.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9748" y="7360146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Deployment: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Deployed via </a:t>
            </a: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Vercel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with a CI/CD pipeline linked to GitHub for automated, seamless updates.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5235440" y="9472853"/>
            <a:ext cx="3049440" cy="728422"/>
            <a:chOff x="0" y="0"/>
            <a:chExt cx="2871008" cy="685800"/>
          </a:xfrm>
        </p:grpSpPr>
        <p:sp>
          <p:nvSpPr>
            <p:cNvPr name="Freeform 16" id="16">
              <a:hlinkClick r:id="rId5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0204" r="0" b="-20204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D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73026" y="666899"/>
            <a:ext cx="10656391" cy="727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Features &amp; Technical Highlights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3026" y="1935956"/>
            <a:ext cx="7966770" cy="43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937" b="true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User-Facing Features: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3026" y="2534543"/>
            <a:ext cx="7966770" cy="80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2937"/>
              </a:lnSpc>
              <a:buFont typeface="Arial"/>
              <a:buChar char="•"/>
            </a:pPr>
            <a:r>
              <a:rPr lang="en-US" b="true" sz="1937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Intuitive Product Discovery:</a:t>
            </a:r>
            <a:r>
              <a:rPr lang="en-US" sz="1937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Users can easily browse, search, and filter products by category or price.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3026" y="3370064"/>
            <a:ext cx="7966770" cy="80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2937"/>
              </a:lnSpc>
              <a:buFont typeface="Arial"/>
              <a:buChar char="•"/>
            </a:pPr>
            <a:r>
              <a:rPr lang="en-US" b="true" sz="1937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Interactive Shopping Cart:</a:t>
            </a:r>
            <a:r>
              <a:rPr lang="en-US" sz="1937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Add, remove, and update product quantities in real-time.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3026" y="4205585"/>
            <a:ext cx="7966770" cy="80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2937"/>
              </a:lnSpc>
              <a:buFont typeface="Arial"/>
              <a:buChar char="•"/>
            </a:pPr>
            <a:r>
              <a:rPr lang="en-US" b="true" sz="1937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Clean &amp; Modern UI:</a:t>
            </a:r>
            <a:r>
              <a:rPr lang="en-US" sz="1937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minimalist design that puts the focus on the products.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73026" y="5041106"/>
            <a:ext cx="7966770" cy="43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2937"/>
              </a:lnSpc>
              <a:buFont typeface="Arial"/>
              <a:buChar char="•"/>
            </a:pPr>
            <a:r>
              <a:rPr lang="en-US" b="true" sz="1937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Fully Responsive:</a:t>
            </a:r>
            <a:r>
              <a:rPr lang="en-US" sz="1937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The layout fluidly adapts to any screen size.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73026" y="5639692"/>
            <a:ext cx="7966770" cy="431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937" b="true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Technical Achievements: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73026" y="6238280"/>
            <a:ext cx="7966770" cy="80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2937"/>
              </a:lnSpc>
              <a:buFont typeface="Arial"/>
              <a:buChar char="•"/>
            </a:pPr>
            <a:r>
              <a:rPr lang="en-US" b="true" sz="1937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Modular Codebase:</a:t>
            </a:r>
            <a:r>
              <a:rPr lang="en-US" sz="1937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React components make the application easy to scale and maintain.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73026" y="7073801"/>
            <a:ext cx="7966770" cy="80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2937"/>
              </a:lnSpc>
              <a:buFont typeface="Arial"/>
              <a:buChar char="•"/>
            </a:pPr>
            <a:r>
              <a:rPr lang="en-US" b="true" sz="1937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Efficient State Management:</a:t>
            </a:r>
            <a:r>
              <a:rPr lang="en-US" sz="1937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Prevents unnecessary re-renders and ensures a smooth user experience.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73026" y="7909323"/>
            <a:ext cx="7966770" cy="80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2937"/>
              </a:lnSpc>
              <a:buFont typeface="Arial"/>
              <a:buChar char="•"/>
            </a:pPr>
            <a:r>
              <a:rPr lang="en-US" b="true" sz="1937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Serverless Deployment:</a:t>
            </a:r>
            <a:r>
              <a:rPr lang="en-US" sz="1937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Vercel provides a scalable, cost-effective hosting solution without the need to manage servers.</a:t>
            </a:r>
          </a:p>
        </p:txBody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9457730" y="1557337"/>
            <a:ext cx="7966770" cy="7966770"/>
            <a:chOff x="0" y="0"/>
            <a:chExt cx="10622360" cy="10622360"/>
          </a:xfrm>
        </p:grpSpPr>
        <p:sp>
          <p:nvSpPr>
            <p:cNvPr name="Freeform 19" id="19" descr="preencoded.png"/>
            <p:cNvSpPr/>
            <p:nvPr/>
          </p:nvSpPr>
          <p:spPr>
            <a:xfrm flipH="false" flipV="false" rot="0">
              <a:off x="0" y="0"/>
              <a:ext cx="10622407" cy="10622407"/>
            </a:xfrm>
            <a:custGeom>
              <a:avLst/>
              <a:gdLst/>
              <a:ahLst/>
              <a:cxnLst/>
              <a:rect r="r" b="b" t="t" l="l"/>
              <a:pathLst>
                <a:path h="10622407" w="10622407">
                  <a:moveTo>
                    <a:pt x="0" y="0"/>
                  </a:moveTo>
                  <a:lnTo>
                    <a:pt x="10622407" y="0"/>
                  </a:lnTo>
                  <a:lnTo>
                    <a:pt x="10622407" y="10622407"/>
                  </a:lnTo>
                  <a:lnTo>
                    <a:pt x="0" y="106224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15058116" y="9686925"/>
            <a:ext cx="3229884" cy="771525"/>
            <a:chOff x="0" y="0"/>
            <a:chExt cx="2871008" cy="685800"/>
          </a:xfrm>
        </p:grpSpPr>
        <p:sp>
          <p:nvSpPr>
            <p:cNvPr name="Freeform 21" id="21">
              <a:hlinkClick r:id="rId6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20204" r="0" b="-20204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D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79748" y="2929830"/>
            <a:ext cx="7012186" cy="905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Outcomes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9748" y="4375845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 successfully developed and deployed a fully functional prototype of the "Ignite" e-commerce platform.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9748" y="5185619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Objectives Met: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All core project objectives were achieved.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5756225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Live &amp; Accessible: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The application is live and publicly available, showcasing a real-world implementation.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8" y="6326832"/>
            <a:ext cx="16128504" cy="100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Positive UI/UX: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The platform provides a clean, modern, and intuitive shopping experience that addresses the initial problem statement.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5565035" y="9551584"/>
            <a:ext cx="2719844" cy="649691"/>
            <a:chOff x="0" y="0"/>
            <a:chExt cx="2871008" cy="685800"/>
          </a:xfrm>
        </p:grpSpPr>
        <p:sp>
          <p:nvSpPr>
            <p:cNvPr name="Freeform 14" id="14">
              <a:hlinkClick r:id="rId5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0204" r="0" b="-20204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D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79748" y="1857970"/>
            <a:ext cx="7232154" cy="905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Live Demonstration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9748" y="3149650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Now, I will walk you through a live demonstration of the Ignite application.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9748" y="3959424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 b="true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Demo URL: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2375" u="sng">
                <a:solidFill>
                  <a:srgbClr val="2D2E34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 tooltip="https://igniteperfume.vercel.app/"/>
              </a:rPr>
              <a:t>https://igniteperfume.vercel.app/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4769198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 b="true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Demo Plan: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8" y="5578971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Homepage &amp; Product Browsing: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Showcase the main landing page and general product navigation.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9748" y="6149579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Filtering &amp; Sorting: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Demonstrate how a user can refine their search.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9748" y="6720185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Add to Cart: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Show the process of selecting a product and adding it to the cart.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79748" y="7290792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Shopping Cart Management: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View the cart and modify its contents.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9748" y="7861399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AutoNum type="arabicPeriod" startAt="1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Responsive Design Check: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Show how the layout adapts to a mobile view using browser developer tools.</a:t>
            </a:r>
          </a:p>
        </p:txBody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5972124" y="9648080"/>
            <a:ext cx="2315876" cy="553195"/>
            <a:chOff x="0" y="0"/>
            <a:chExt cx="2871008" cy="685800"/>
          </a:xfrm>
        </p:grpSpPr>
        <p:sp>
          <p:nvSpPr>
            <p:cNvPr name="Freeform 18" id="18">
              <a:hlinkClick r:id="rId6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20204" r="0" b="-20204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D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79748" y="1834754"/>
            <a:ext cx="9617422" cy="905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 &amp; Future Work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9748" y="3280768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 b="true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Conclusion: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9748" y="4090541"/>
            <a:ext cx="16128504" cy="100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Ignite successfully demonstrates the development of a modern, scalable, and user-centric e-commerce solution. It provides a solid foundation for a boutique perfume business to thrive online.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5363021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 b="true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Future Enhancements: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8" y="6172795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Payment Gateway Integration: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Implement Stripe or PayPal for secure online transactions.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9748" y="6743402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User Reviews &amp; Ratings: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Allow customers to leave feedback on products.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9748" y="7314010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Admin Dashboard: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Create a dashboard for store owners to manage products, inventory, and orders.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79748" y="7884616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625"/>
              </a:lnSpc>
              <a:buFont typeface="Arial"/>
              <a:buChar char="•"/>
            </a:pPr>
            <a:r>
              <a:rPr lang="en-US" b="true" sz="2375">
                <a:solidFill>
                  <a:srgbClr val="3D3838"/>
                </a:solidFill>
                <a:latin typeface="Source Sans Pro Bold"/>
                <a:ea typeface="Source Sans Pro Bold"/>
                <a:cs typeface="Source Sans Pro Bold"/>
                <a:sym typeface="Source Sans Pro Bold"/>
              </a:rPr>
              <a:t>AI-Powered Recommendations:</a:t>
            </a: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Introduce a "For You" section with personalized product suggestions.</a:t>
            </a:r>
          </a:p>
        </p:txBody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5690143" y="9686925"/>
            <a:ext cx="2512132" cy="600075"/>
            <a:chOff x="0" y="0"/>
            <a:chExt cx="2871008" cy="685800"/>
          </a:xfrm>
        </p:grpSpPr>
        <p:sp>
          <p:nvSpPr>
            <p:cNvPr name="Freeform 17" id="17">
              <a:hlinkClick r:id="rId5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0204" r="0" b="-20204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D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3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1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79748" y="3222277"/>
            <a:ext cx="7012186" cy="905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Q&amp;A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79748" y="4898720"/>
            <a:ext cx="16128504" cy="48071"/>
            <a:chOff x="0" y="0"/>
            <a:chExt cx="21504672" cy="6409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504656" cy="64135"/>
            </a:xfrm>
            <a:custGeom>
              <a:avLst/>
              <a:gdLst/>
              <a:ahLst/>
              <a:cxnLst/>
              <a:rect r="r" b="b" t="t" l="l"/>
              <a:pathLst>
                <a:path h="64135" w="21504656">
                  <a:moveTo>
                    <a:pt x="0" y="0"/>
                  </a:moveTo>
                  <a:lnTo>
                    <a:pt x="21504656" y="0"/>
                  </a:lnTo>
                  <a:lnTo>
                    <a:pt x="21504656" y="64135"/>
                  </a:lnTo>
                  <a:lnTo>
                    <a:pt x="0" y="64135"/>
                  </a:lnTo>
                  <a:close/>
                </a:path>
              </a:pathLst>
            </a:custGeom>
            <a:solidFill>
              <a:srgbClr val="3D3838">
                <a:alpha val="24706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79748" y="5380881"/>
            <a:ext cx="5609779" cy="729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4375" b="true">
                <a:solidFill>
                  <a:srgbClr val="FF6BD8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You!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8" y="6497091"/>
            <a:ext cx="16128504" cy="538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375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Questions and discussion welcome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5604553" y="9646748"/>
            <a:ext cx="2680327" cy="640252"/>
            <a:chOff x="0" y="0"/>
            <a:chExt cx="2871008" cy="685800"/>
          </a:xfrm>
        </p:grpSpPr>
        <p:sp>
          <p:nvSpPr>
            <p:cNvPr name="Freeform 14" id="14">
              <a:hlinkClick r:id="rId5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0204" r="0" b="-20204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DAG0Jb_EIQI</dc:identifier>
  <dcterms:modified xsi:type="dcterms:W3CDTF">2011-08-01T06:04:30Z</dcterms:modified>
  <cp:revision>1</cp:revision>
  <dc:title>D12_Jenil_Ignite-Perfume-Web-Application.pptx</dc:title>
</cp:coreProperties>
</file>

<file path=docProps/thumbnail.jpeg>
</file>